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715380" y="6984060"/>
            <a:ext cx="348234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3" Type="http://schemas.openxmlformats.org/officeDocument/2006/relationships/image" Target="../media/image30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Relationship Id="rId3" Type="http://schemas.openxmlformats.org/officeDocument/2006/relationships/image" Target="../media/image3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Relationship Id="rId3" Type="http://schemas.openxmlformats.org/officeDocument/2006/relationships/image" Target="../media/image36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55866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Chamfer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edges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on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the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base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model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chamfer.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deburr</a:t>
            </a:r>
            <a:r>
              <a:rPr dirty="0" sz="1100" spc="-10">
                <a:latin typeface="Artifakt Element"/>
                <a:cs typeface="Artifakt Element"/>
              </a:rPr>
              <a:t> edges.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5962" y="2936748"/>
            <a:ext cx="4584957" cy="2100326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749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gouges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body.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8909" y="4246245"/>
            <a:ext cx="21399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864074"/>
            <a:ext cx="274637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 and delete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 </a:t>
            </a:r>
            <a:r>
              <a:rPr dirty="0" sz="1100" spc="-10">
                <a:latin typeface="Artifakt Element"/>
                <a:cs typeface="Artifakt Element"/>
              </a:rPr>
              <a:t>Chamfer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Trace</a:t>
            </a:r>
            <a:r>
              <a:rPr dirty="0" sz="1100" spc="-10">
                <a:latin typeface="Artifakt Element"/>
                <a:cs typeface="Artifakt Element"/>
              </a:rPr>
              <a:t> operations.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30392" y="6108953"/>
            <a:ext cx="24561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Delete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 </a:t>
            </a:r>
            <a:r>
              <a:rPr dirty="0" sz="900" spc="-10" i="1">
                <a:latin typeface="Artifakt Element"/>
                <a:cs typeface="Artifakt Element"/>
              </a:rPr>
              <a:t>unnecessary</a:t>
            </a:r>
            <a:r>
              <a:rPr dirty="0" sz="90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72224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99669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93925" y="4911890"/>
            <a:ext cx="2779693" cy="1084668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463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cut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model’s </a:t>
            </a:r>
            <a:r>
              <a:rPr dirty="0" sz="1100">
                <a:latin typeface="Artifakt Element"/>
                <a:cs typeface="Artifakt Element"/>
              </a:rPr>
              <a:t>perimeter.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Contour.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81853" y="2944495"/>
            <a:ext cx="22053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Contour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59276"/>
            <a:ext cx="2799080" cy="871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edge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80428" y="6179058"/>
            <a:ext cx="14084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204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433" cy="1694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12999" y="3609594"/>
            <a:ext cx="2761508" cy="24568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06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17845" y="2810383"/>
            <a:ext cx="22707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28212"/>
            <a:ext cx="261937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 Height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section’s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Reference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75857" y="5950457"/>
            <a:ext cx="14128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879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609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476244"/>
            <a:ext cx="2837687" cy="23615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574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-0.05</a:t>
            </a:r>
            <a:r>
              <a:rPr dirty="0" sz="1100" spc="-2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5">
                <a:latin typeface="Artifakt Element"/>
                <a:cs typeface="Artifakt Element"/>
              </a:rPr>
              <a:t> box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plunges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slightly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reference.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88632" y="2792095"/>
            <a:ext cx="1298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offset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06876"/>
            <a:ext cx="2593975" cy="1294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0.02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Radial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 b="1">
                <a:latin typeface="Artifakt Element"/>
                <a:cs typeface="Artifakt Element"/>
              </a:rPr>
              <a:t>0 </a:t>
            </a:r>
            <a:r>
              <a:rPr dirty="0" sz="1100" b="1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Leave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67654" y="5473065"/>
            <a:ext cx="25203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Leave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68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419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457194"/>
            <a:ext cx="2380487" cy="19043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9684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6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happen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operation, </a:t>
            </a:r>
            <a:r>
              <a:rPr dirty="0" sz="1100">
                <a:latin typeface="Artifakt Element"/>
                <a:cs typeface="Artifakt Element"/>
              </a:rPr>
              <a:t>which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means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reordered.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2D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Scallop 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49365" y="3381883"/>
            <a:ext cx="15379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Reorder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setup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99966"/>
            <a:ext cx="269684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Scallop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 </a:t>
            </a:r>
            <a:r>
              <a:rPr dirty="0" sz="1100">
                <a:latin typeface="Artifakt Element"/>
                <a:cs typeface="Artifakt Element"/>
              </a:rPr>
              <a:t>longer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gouges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issue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resolved.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48909" y="6349746"/>
            <a:ext cx="21399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59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27298" y="1138427"/>
            <a:ext cx="2647209" cy="21324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047744"/>
            <a:ext cx="2891789" cy="218503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066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4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replace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various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good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way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their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strengths</a:t>
            </a:r>
            <a:r>
              <a:rPr dirty="0" sz="1100" spc="-25">
                <a:latin typeface="Artifakt Element"/>
                <a:cs typeface="Artifakt Element"/>
              </a:rPr>
              <a:t> and </a:t>
            </a:r>
            <a:r>
              <a:rPr dirty="0" sz="1100">
                <a:latin typeface="Artifakt Element"/>
                <a:cs typeface="Artifakt Element"/>
              </a:rPr>
              <a:t>weaknesses.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Geodesic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Geodesic.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82436" y="2296414"/>
            <a:ext cx="21043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Geodesic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11576"/>
            <a:ext cx="2716530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24.</a:t>
            </a:r>
            <a:r>
              <a:rPr dirty="0" sz="1100" spc="-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Geodesic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5">
                <a:latin typeface="Artifakt Element"/>
                <a:cs typeface="Artifakt Element"/>
              </a:rPr>
              <a:t> to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8,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20536" y="4520565"/>
            <a:ext cx="20662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24.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7727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89024" y="1138453"/>
            <a:ext cx="2484467" cy="10465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2961894"/>
            <a:ext cx="2837179" cy="14471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130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25.</a:t>
            </a:r>
            <a:r>
              <a:rPr dirty="0" sz="1100" spc="-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want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Drive</a:t>
            </a:r>
            <a:r>
              <a:rPr dirty="0" sz="1100" spc="-10">
                <a:latin typeface="Artifakt Element"/>
                <a:cs typeface="Artifakt Element"/>
              </a:rPr>
              <a:t> Surfaces 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51472" y="3269107"/>
            <a:ext cx="14376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83635"/>
            <a:ext cx="2785110" cy="6604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26.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reduce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90284" y="5360289"/>
            <a:ext cx="17964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cusp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451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1942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934078"/>
            <a:ext cx="2399156" cy="13138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414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27.</a:t>
            </a:r>
            <a:r>
              <a:rPr dirty="0" sz="1100" spc="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strategy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clear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25.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good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solution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cusp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stepover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are </a:t>
            </a:r>
            <a:r>
              <a:rPr dirty="0" sz="1100" spc="-10">
                <a:latin typeface="Artifakt Element"/>
                <a:cs typeface="Artifakt Element"/>
              </a:rPr>
              <a:t>adjusted.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50433" y="3325495"/>
            <a:ext cx="21380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40023"/>
            <a:ext cx="2559050" cy="8718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5"/>
              </a:spcBef>
            </a:pPr>
            <a:r>
              <a:rPr dirty="0" sz="1100" spc="-10" b="1">
                <a:latin typeface="Artifakt Element"/>
                <a:cs typeface="Artifakt Element"/>
              </a:rPr>
              <a:t>28.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Reorder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dragging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Geodesic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Scallop 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31077" y="5416677"/>
            <a:ext cx="15563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28.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Reorder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setup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014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7340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0105" y="3990594"/>
            <a:ext cx="2208692" cy="1218611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5587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29.</a:t>
            </a:r>
            <a:r>
              <a:rPr dirty="0" sz="1100" spc="-5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Geodesic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Reduce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87948" y="2601595"/>
            <a:ext cx="21971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Reduce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Cusp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6376"/>
            <a:ext cx="271780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spc="-10" b="1">
                <a:latin typeface="Artifakt Element"/>
                <a:cs typeface="Artifakt Element"/>
              </a:rPr>
              <a:t>30.</a:t>
            </a:r>
            <a:r>
              <a:rPr dirty="0" sz="1100" spc="-1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improved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floor.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However,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finish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angled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walls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ideal.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7572" y="5035677"/>
            <a:ext cx="21609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106" cy="13514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66694"/>
            <a:ext cx="2891789" cy="165099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7716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31. </a:t>
            </a:r>
            <a:r>
              <a:rPr dirty="0" sz="1100">
                <a:latin typeface="Artifakt Element"/>
                <a:cs typeface="Artifakt Element"/>
              </a:rPr>
              <a:t>Before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alternate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solutions, right-</a:t>
            </a:r>
            <a:r>
              <a:rPr dirty="0" sz="1100">
                <a:latin typeface="Artifakt Element"/>
                <a:cs typeface="Artifakt Element"/>
              </a:rPr>
              <a:t>click and delete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Geodesic 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83377" y="2334514"/>
            <a:ext cx="22034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Delete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Geodesic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49676"/>
            <a:ext cx="278130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32.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plus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 group.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35192" y="5425820"/>
            <a:ext cx="21507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0" i="1">
                <a:latin typeface="Artifakt Element"/>
                <a:cs typeface="Artifakt Element"/>
              </a:rPr>
              <a:t> selection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group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108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075" y="1138453"/>
            <a:ext cx="2722543" cy="10846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8770" y="2999994"/>
            <a:ext cx="2475864" cy="231393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0418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Stand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Debur.f3d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parent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broken.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753995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68776"/>
            <a:ext cx="2911475" cy="871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4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gouges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stock.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gouges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loads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onto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means they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 spc="-10">
                <a:latin typeface="Artifakt Element"/>
                <a:cs typeface="Artifakt Element"/>
              </a:rPr>
              <a:t>addressed.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54648" y="5912357"/>
            <a:ext cx="20478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in-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20" i="1">
                <a:latin typeface="Artifakt Element"/>
                <a:cs typeface="Artifakt Element"/>
              </a:rPr>
              <a:t> stock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299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8686" y="1138427"/>
            <a:ext cx="2740883" cy="149999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419094"/>
            <a:ext cx="2777489" cy="237553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43649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spc="-10" b="1">
                <a:latin typeface="Artifakt Element"/>
                <a:cs typeface="Artifakt Element"/>
              </a:rPr>
              <a:t>33.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around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perimeter.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42328" y="2677795"/>
            <a:ext cx="14471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92576"/>
            <a:ext cx="2771775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spc="-20" b="1">
                <a:latin typeface="Artifakt Element"/>
                <a:cs typeface="Artifakt Element"/>
              </a:rPr>
              <a:t>34.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6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 in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eight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Faces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549265" y="5759957"/>
            <a:ext cx="2337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Avoid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surface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537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4276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342894"/>
            <a:ext cx="2380614" cy="23044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1429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35.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green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faces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81140" y="2792095"/>
            <a:ext cx="1806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colored</a:t>
            </a:r>
            <a:r>
              <a:rPr dirty="0" sz="900" spc="-20" i="1">
                <a:latin typeface="Artifakt Element"/>
                <a:cs typeface="Artifakt Element"/>
              </a:rPr>
              <a:t> faces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06876"/>
            <a:ext cx="263334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spc="-10" b="1">
                <a:latin typeface="Artifakt Element"/>
                <a:cs typeface="Artifakt Element"/>
              </a:rPr>
              <a:t>36.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surfaces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35192" y="6006845"/>
            <a:ext cx="21532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36.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68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53428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57194"/>
            <a:ext cx="2891789" cy="243268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987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37.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80203" y="2353183"/>
            <a:ext cx="2705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37.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operation’s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time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71012"/>
            <a:ext cx="278257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38.</a:t>
            </a:r>
            <a:r>
              <a:rPr dirty="0" sz="1100" spc="-1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surfaces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didn’t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too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10">
                <a:latin typeface="Artifakt Element"/>
                <a:cs typeface="Artifakt Element"/>
              </a:rPr>
              <a:t> 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137530" y="4464177"/>
            <a:ext cx="27489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38.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time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307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465540" cy="110373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019044"/>
            <a:ext cx="2380106" cy="1332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748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39.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in-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looks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67196" y="3630295"/>
            <a:ext cx="21209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in-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20" i="1">
                <a:latin typeface="Artifakt Element"/>
                <a:cs typeface="Artifakt Element"/>
              </a:rPr>
              <a:t> stock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37693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069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they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precise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were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47028" y="3467227"/>
            <a:ext cx="20554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in-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20" i="1">
                <a:latin typeface="Artifakt Element"/>
                <a:cs typeface="Artifakt Element"/>
              </a:rPr>
              <a:t> stock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0333" y="1138427"/>
            <a:ext cx="2479236" cy="221754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3751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2D </a:t>
            </a:r>
            <a:r>
              <a:rPr dirty="0" sz="1100" spc="-10">
                <a:latin typeface="Artifakt Element"/>
                <a:cs typeface="Artifakt Element"/>
              </a:rPr>
              <a:t>Chamfer.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20536" y="4125848"/>
            <a:ext cx="2180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Chamfer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86969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541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67525" y="2734183"/>
            <a:ext cx="11347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52012"/>
            <a:ext cx="272288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INCH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4.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35877" y="5378577"/>
            <a:ext cx="13652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117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47945"/>
            <a:ext cx="2380233" cy="147523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400044"/>
            <a:ext cx="2856483" cy="18662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60413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75144" y="2105914"/>
            <a:ext cx="11290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7.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721076"/>
            <a:ext cx="2719070" cy="1293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0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 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horizontal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shown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notice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planar </a:t>
            </a:r>
            <a:r>
              <a:rPr dirty="0" sz="1100">
                <a:latin typeface="Artifakt Element"/>
                <a:cs typeface="Artifakt Element"/>
              </a:rPr>
              <a:t>selection.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cannot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fillets’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chamfers.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84060" y="5358765"/>
            <a:ext cx="14198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5822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53"/>
            <a:ext cx="2836291" cy="8560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771394"/>
            <a:ext cx="3006089" cy="247268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6032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warning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issue.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75628" y="2105914"/>
            <a:ext cx="17113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warning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icon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721076"/>
            <a:ext cx="273367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5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warning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empty.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dialog’s Close.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75984" y="4983860"/>
            <a:ext cx="19107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Learn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about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warning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5822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36595" y="1138453"/>
            <a:ext cx="2055917" cy="8370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771394"/>
            <a:ext cx="2891789" cy="210184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60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Trace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2D&gt; </a:t>
            </a:r>
            <a:r>
              <a:rPr dirty="0" sz="1100" spc="-10">
                <a:latin typeface="Artifakt Element"/>
                <a:cs typeface="Artifakt Element"/>
              </a:rPr>
              <a:t>Trace.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98845" y="3363595"/>
            <a:ext cx="18878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Trace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21134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400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Curve </a:t>
            </a:r>
            <a:r>
              <a:rPr dirty="0" sz="1100">
                <a:latin typeface="Artifakt Element"/>
                <a:cs typeface="Artifakt Element"/>
              </a:rPr>
              <a:t>Selection.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generate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default parameters.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86525" y="4220336"/>
            <a:ext cx="14020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814" cy="29706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92E91E07-C76E-44C1-985D-BFE608BAE80D}"/>
</file>

<file path=customXml/itemProps2.xml><?xml version="1.0" encoding="utf-8"?>
<ds:datastoreItem xmlns:ds="http://schemas.openxmlformats.org/officeDocument/2006/customXml" ds:itemID="{0FE8AF55-D9E4-4E3F-8FD0-E0096BFE1C6D}"/>
</file>

<file path=customXml/itemProps3.xml><?xml version="1.0" encoding="utf-8"?>
<ds:datastoreItem xmlns:ds="http://schemas.openxmlformats.org/officeDocument/2006/customXml" ds:itemID="{AE184449-4E13-4034-9F36-4F61CCCAAD2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2025-06-13T00:56:48Z</dcterms:created>
  <dcterms:modified xsi:type="dcterms:W3CDTF">2025-06-13T00:56:48Z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